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394B482-57A3-439A-8297-6C5BC8BB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CB256E32-3876-4164-B731-8D38321B9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C3D4DA8-13E2-4AA1-BACE-EE065713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C21B006-A2C9-4E64-A92C-F9AE8150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DFF4AF9-E03F-4493-9665-4231B898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60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6606ED7-02C9-4B3D-BA7A-6DF706E6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212D0DBD-01FE-42F7-9ECF-A23D22947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4F18F5F-AACB-43AF-9C2E-7C92EDC4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6817580-CBAD-4B7F-BA8C-7BBDA598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0BF8C5C-1F1B-4A84-AD53-A88304BF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8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FF5AF758-533F-438B-9C07-02A700A20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223C1781-DF48-400F-9377-83DEA3C39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1E15F3A-8AE1-40C8-91AF-C57F4769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B0CD694-B741-4953-BEE9-E9CDFAD3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B5F8A22-B827-4CFC-AFD6-A3F0FB05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90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397A0D-E46E-43F3-8D42-84CF5CEC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668F989-E05D-4EFA-B1FA-6D819D64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0E9692F-8A7C-44B0-A483-F23ABBDF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09BD698-6781-41FF-8E35-F9F78AD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00EE6A8-66D6-4053-BE2A-255BFDFA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3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418B03-28F0-4F27-BD75-53FA4F8F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2FF5140-DF38-48A6-8EF9-0D42EC44F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B6AD9CB-9441-455B-A941-F95555F8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087FB8C-7F6B-437F-8F62-9CDAC00B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56D7F34-2578-444D-B54F-6D4AAB2C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54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C3F08F3-E4DB-4EE6-B328-3182BC08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E69F40E-6DFD-471D-BF02-90EF10472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F3B982F-ED9A-492E-A853-FF9499A88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6FC36D3-B1C1-48B4-8805-F4753470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0F9DF7B-9048-4894-914D-2417888D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44FC7F7-BB83-4DEC-B781-8C754D6E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54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7267914-F114-415D-9D3A-8970693E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78206277-2390-4402-AEE3-A4B7E7B8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C8ECE09-3C27-400C-A3E5-B6F13F73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A64FCA3-8259-4F65-8BEC-CE9E9D38A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87193964-5AA3-43FA-992C-996A73571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66989157-5B63-4CE2-970C-CCC8FDE6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0B70EEF2-043C-4A52-AEC2-69CC4059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1E18048-7E23-4E1E-A2D6-62160BD9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21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C0B94B4-E885-414B-B41B-7CE196E0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B5D0DA71-99BA-485D-B0FF-8ABD554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B3F54400-6251-4B19-9A8D-9CDA225C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5BE7EBA-EE96-4C99-94F0-CD8C853E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1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FDF4788F-8109-403C-A7EC-FFCA34DC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92A24CF-BED1-49AA-B074-1960A006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1022879-C78A-4F66-B26A-AEFA674B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32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F9B2612-D4B0-4BEC-AD2D-E8CE58B2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08FB546-5745-4D76-A421-B4C6181F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2FB633EC-E2BE-41B8-9F59-327D6BA08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D8B53E2-E2EE-41CB-9681-57FDCA1D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3DFAB19-286E-4597-8CAF-5464F070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7CB74BB3-0A02-4061-BE0B-CDDF41E7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30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DB34852-BD58-4C75-AFAF-E1756C23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97EE1763-839F-4996-85D2-62EB56153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6D5F0DA-CC69-44C0-8D5F-D08EE070A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1F69F6C-8F5E-4E99-8253-2E6338D7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E04F967-952C-45A3-9581-DA5DAA72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0D508F4-2520-405E-B2B3-E85A9A1D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28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EF5A13B5-F507-4B1C-9B47-BC8783D4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1717042-7019-4F23-84C9-A2A607EF8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C81A89E-64C5-4E86-999A-87161DBD9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1F3A-AD01-41EA-B56B-E5A39EE48DA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CDC15C1-0CEF-44AB-BA70-48091A68E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265F8E2-6780-49CE-896C-225D01906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B2F8-25F7-47C3-A517-F449AF5B6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RKAN\Desktop\videoplayback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F2B8BED-D45C-4AC6-BDC0-55DDDD58B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ÜRETKEN AKILLAR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05E31AAC-807A-4A81-AD5D-F70C700A7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4 Kasım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7EA8A08-7606-4097-A93A-2749E981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Nasıl İlgi Merkezi (Garip Çekici) Olunur?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346D74A-B85E-40F8-B365-DB065F87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“Kuş bile kuru ağaca konmaz” Mehmet Bilim/</a:t>
            </a:r>
            <a:r>
              <a:rPr lang="tr-TR" dirty="0" err="1"/>
              <a:t>Ispıdın</a:t>
            </a:r>
            <a:endParaRPr lang="tr-TR" dirty="0"/>
          </a:p>
          <a:p>
            <a:r>
              <a:rPr lang="tr-TR" dirty="0"/>
              <a:t>Çalışma konusuna ek bir ilgi</a:t>
            </a:r>
            <a:endParaRPr lang="en-US" dirty="0"/>
          </a:p>
          <a:p>
            <a:r>
              <a:rPr lang="tr-TR" dirty="0"/>
              <a:t>Spor, koleksiyon, yazılım…</a:t>
            </a:r>
            <a:endParaRPr lang="en-US" dirty="0"/>
          </a:p>
          <a:p>
            <a:r>
              <a:rPr lang="tr-TR" dirty="0"/>
              <a:t>Benzer kişilerle birliktelik ve etkileşim</a:t>
            </a:r>
            <a:endParaRPr lang="en-US" dirty="0"/>
          </a:p>
          <a:p>
            <a:r>
              <a:rPr lang="tr-TR" dirty="0"/>
              <a:t>Grup olarak bir güç merkezi olma</a:t>
            </a:r>
            <a:endParaRPr lang="en-US" dirty="0"/>
          </a:p>
          <a:p>
            <a:r>
              <a:rPr lang="tr-TR" dirty="0"/>
              <a:t>İthalat/İhracat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(</a:t>
            </a:r>
            <a:r>
              <a:rPr lang="tr-TR" dirty="0" err="1"/>
              <a:t>Kapadokya:Bir</a:t>
            </a:r>
            <a:r>
              <a:rPr lang="tr-TR" dirty="0"/>
              <a:t> Türk’e Gönül Verdim, İtalyan Mimarlar)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633E226-AE1A-47D1-AF72-2755464A27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8876" y="2004410"/>
            <a:ext cx="2383790" cy="185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0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297C39C-B59D-4E32-8DDD-4E79FF4E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Rönesans Adamı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D74BD9B-BE7D-45E2-A5A7-0D69F40D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Sinan</a:t>
            </a:r>
            <a:endParaRPr lang="en-US" dirty="0"/>
          </a:p>
          <a:p>
            <a:r>
              <a:rPr lang="tr-TR" dirty="0"/>
              <a:t>Yusuf Öztürk</a:t>
            </a:r>
            <a:endParaRPr lang="en-US" dirty="0"/>
          </a:p>
          <a:p>
            <a:r>
              <a:rPr lang="tr-TR" dirty="0"/>
              <a:t>Hasan Hüseyin Arıkan</a:t>
            </a:r>
            <a:endParaRPr lang="en-US" dirty="0"/>
          </a:p>
          <a:p>
            <a:r>
              <a:rPr lang="tr-TR" dirty="0"/>
              <a:t>Türkuaz</a:t>
            </a:r>
            <a:endParaRPr lang="en-US" dirty="0"/>
          </a:p>
          <a:p>
            <a:r>
              <a:rPr lang="tr-TR" dirty="0"/>
              <a:t>Obruk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3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111ACDC-057A-4AE8-9062-EE36C0CE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Akıllı Kentler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928AE8-39D4-4D57-BDD7-9C5A981E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Paul </a:t>
            </a:r>
            <a:r>
              <a:rPr lang="tr-TR" dirty="0" err="1"/>
              <a:t>Allen</a:t>
            </a:r>
            <a:r>
              <a:rPr lang="tr-TR" dirty="0"/>
              <a:t> (Sera gazı emisyonlarını düşürmek, ulaşım sistemlerini dönüştürmek, yaşam kalitesini artırmak) Amazon Web Service-AT&amp;T-</a:t>
            </a:r>
            <a:r>
              <a:rPr lang="tr-TR" dirty="0" err="1"/>
              <a:t>SideWalk</a:t>
            </a:r>
            <a:r>
              <a:rPr lang="tr-TR" dirty="0"/>
              <a:t> </a:t>
            </a:r>
            <a:r>
              <a:rPr lang="tr-TR" dirty="0" err="1"/>
              <a:t>Lab</a:t>
            </a:r>
            <a:r>
              <a:rPr lang="tr-TR" dirty="0"/>
              <a:t>-Ulaşım Bakanlığı</a:t>
            </a:r>
            <a:endParaRPr lang="en-US" dirty="0"/>
          </a:p>
          <a:p>
            <a:endParaRPr lang="tr-TR" dirty="0"/>
          </a:p>
          <a:p>
            <a:r>
              <a:rPr lang="tr-TR" dirty="0"/>
              <a:t>“Lavoisier ve kütlenin korunumu</a:t>
            </a:r>
            <a:r>
              <a:rPr lang="tr-TR"/>
              <a:t>” </a:t>
            </a:r>
          </a:p>
          <a:p>
            <a:endParaRPr lang="tr-TR" dirty="0"/>
          </a:p>
          <a:p>
            <a:r>
              <a:rPr lang="tr-TR" dirty="0"/>
              <a:t>«Gezmeden gezgin, kumadan bilgin, çalışmadan zengin olunuyorsa faturayı kim ödüyor?»</a:t>
            </a:r>
          </a:p>
          <a:p>
            <a:endParaRPr lang="tr-T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6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244587E-9E44-4CB6-8357-5A0F2AE3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Demir Leblebiler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B431FBF-2EA6-4D17-89AF-5D1A65C12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niyet ve uygulama dokunmalı</a:t>
            </a:r>
          </a:p>
          <a:p>
            <a:endParaRPr lang="tr-TR" dirty="0"/>
          </a:p>
          <a:p>
            <a:endParaRPr lang="en-US" dirty="0"/>
          </a:p>
          <a:p>
            <a:r>
              <a:rPr lang="tr-TR" dirty="0"/>
              <a:t>Akıllı şehir kimliklidir, arşividir, hafızası vardır…”İki şey vardır  ancak ölümle unutulur. Anamızın yüzüyle, şehrimizin yüzü.”</a:t>
            </a:r>
            <a:endParaRPr lang="en-US" dirty="0"/>
          </a:p>
          <a:p>
            <a:r>
              <a:rPr lang="tr-TR" dirty="0"/>
              <a:t>Akıllı şehir tasarruftur…Süleymaniye Camisi (1557) </a:t>
            </a:r>
            <a:endParaRPr lang="en-US" dirty="0"/>
          </a:p>
          <a:p>
            <a:r>
              <a:rPr lang="tr-TR" dirty="0"/>
              <a:t>Akıllı şehirler misafirperverdir, hikayeleri vardır… </a:t>
            </a:r>
            <a:endParaRPr lang="en-US" dirty="0"/>
          </a:p>
          <a:p>
            <a:r>
              <a:rPr lang="tr-TR" dirty="0"/>
              <a:t>Akıllı kentin hedefi vardır: “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port </a:t>
            </a:r>
            <a:r>
              <a:rPr lang="tr-TR" dirty="0" err="1"/>
              <a:t>one</a:t>
            </a:r>
            <a:r>
              <a:rPr lang="tr-TR" dirty="0"/>
              <a:t> is </a:t>
            </a:r>
            <a:r>
              <a:rPr lang="tr-TR" dirty="0" err="1"/>
              <a:t>sailing</a:t>
            </a:r>
            <a:r>
              <a:rPr lang="tr-TR" dirty="0"/>
              <a:t>,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wind</a:t>
            </a:r>
            <a:r>
              <a:rPr lang="tr-TR" dirty="0"/>
              <a:t> is </a:t>
            </a:r>
            <a:r>
              <a:rPr lang="tr-TR" dirty="0" err="1"/>
              <a:t>favorable</a:t>
            </a:r>
            <a:r>
              <a:rPr lang="tr-TR" dirty="0"/>
              <a:t>” (Seneca)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96F208F-089F-47C0-8158-CBC62D31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433512"/>
            <a:ext cx="2381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9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87767E1-FB7C-4C48-87C2-24E9E922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Demir Leblebiler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A111D2E-3691-4F13-AE8B-2588E41C6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Su: Kişisel-Endüstriyel-Tarım</a:t>
            </a:r>
          </a:p>
          <a:p>
            <a:endParaRPr lang="en-US" dirty="0"/>
          </a:p>
          <a:p>
            <a:r>
              <a:rPr lang="tr-TR" dirty="0"/>
              <a:t>Asur, Babil hatta Sümerler ve bir </a:t>
            </a:r>
          </a:p>
          <a:p>
            <a:pPr marL="0" indent="0">
              <a:buNone/>
            </a:pPr>
            <a:r>
              <a:rPr lang="tr-TR" dirty="0"/>
              <a:t>çok uygarlık suyun yanlış kullanımından </a:t>
            </a:r>
          </a:p>
          <a:p>
            <a:pPr marL="0" indent="0">
              <a:buNone/>
            </a:pPr>
            <a:r>
              <a:rPr lang="tr-TR" dirty="0"/>
              <a:t>(tuzlanma) dolayı tarih sayfalarından </a:t>
            </a:r>
          </a:p>
          <a:p>
            <a:pPr marL="0" indent="0">
              <a:buNone/>
            </a:pPr>
            <a:r>
              <a:rPr lang="tr-TR" dirty="0"/>
              <a:t>silinmiştir. GAP’ta da aynı belirtiler </a:t>
            </a:r>
          </a:p>
          <a:p>
            <a:pPr marL="0" indent="0">
              <a:buNone/>
            </a:pPr>
            <a:r>
              <a:rPr lang="tr-TR" dirty="0"/>
              <a:t>gözükmektedir.</a:t>
            </a:r>
          </a:p>
          <a:p>
            <a:pPr marL="0" indent="0">
              <a:buNone/>
            </a:pPr>
            <a:endParaRPr lang="en-US" dirty="0"/>
          </a:p>
          <a:p>
            <a:r>
              <a:rPr lang="tr-TR" dirty="0"/>
              <a:t>Okul ve kamu binaları ve sokaklarda pet şişe cazibesinde su sunumu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3ED4409-6C6D-4159-8C54-8CEDDE9845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192" y="1224794"/>
            <a:ext cx="5519956" cy="3372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3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3371EB0-6DEA-4957-8535-2203FAFC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Demir Leblebiler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438BB86-E2BA-41CB-AE7D-320947D67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Mimaride yeni binalar: yalıtım, kaplama, yükseklik, rüzgâr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875D175-E67F-4274-9CDE-483C3F97EE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489200"/>
            <a:ext cx="5118100" cy="400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66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189EBDF-CEEB-48A6-AC64-0818B50F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Demir Leblebiler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612C378-CCAA-435A-AB4B-4AE80357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Geri dönüşüm </a:t>
            </a:r>
          </a:p>
          <a:p>
            <a:pPr marL="0" indent="0">
              <a:buNone/>
            </a:pPr>
            <a:r>
              <a:rPr lang="tr-TR" dirty="0"/>
              <a:t>ve atık merkezleri</a:t>
            </a:r>
            <a:endParaRPr lang="en-US" dirty="0"/>
          </a:p>
          <a:p>
            <a:r>
              <a:rPr lang="tr-TR" dirty="0"/>
              <a:t>Temiz enerji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0546E02-01BF-48B4-BABA-6F1921705F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652" y="1346200"/>
            <a:ext cx="8320947" cy="514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29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9D31E90-395A-4D86-B16B-F7ABC4D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Demir Leblebiler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B3269D6-EFAC-4839-9731-452A1E5C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Kentsel dönüşüm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6228562-6CA6-41E7-B161-4946CD82C1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98" y="2560319"/>
            <a:ext cx="11081857" cy="393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00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D3539AA-11B0-4E39-AF24-165C187C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Demir Leblebiler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8B10F39-1D6D-4E0F-9B6F-B1F04592E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Şehir içi ve transit kullanımdaki araç sayısı</a:t>
            </a:r>
            <a:endParaRPr lang="en-US" dirty="0"/>
          </a:p>
          <a:p>
            <a:r>
              <a:rPr lang="tr-TR" dirty="0"/>
              <a:t>Otoparklar </a:t>
            </a:r>
            <a:endParaRPr lang="en-US" dirty="0"/>
          </a:p>
          <a:p>
            <a:r>
              <a:rPr lang="tr-TR" dirty="0"/>
              <a:t>Güvenlik</a:t>
            </a:r>
            <a:endParaRPr lang="en-US" dirty="0"/>
          </a:p>
          <a:p>
            <a:r>
              <a:rPr lang="tr-TR" dirty="0"/>
              <a:t>Işık kirliliği</a:t>
            </a:r>
            <a:endParaRPr lang="en-US" dirty="0"/>
          </a:p>
          <a:p>
            <a:r>
              <a:rPr lang="tr-TR" dirty="0"/>
              <a:t>Hava kirliliği</a:t>
            </a:r>
          </a:p>
          <a:p>
            <a:r>
              <a:rPr lang="tr-TR" dirty="0"/>
              <a:t>Çocukları ikametlerinin bulunduğu yerde okula gönderme </a:t>
            </a:r>
            <a:endParaRPr lang="en-US" dirty="0"/>
          </a:p>
          <a:p>
            <a:r>
              <a:rPr lang="tr-TR" dirty="0"/>
              <a:t>Doğduğu topraklarla ödeşmek isteyen kişilerin akıllı kent envanterinde olması (Akgül, Koçulu)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1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907486E-E271-47D1-A536-24959E24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Akılda Kalsın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6B689A2-00BD-4B78-8CDF-0F0CD996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“Yalnız taş duvar tutmaz” Ahmet Turan/</a:t>
            </a:r>
            <a:r>
              <a:rPr lang="tr-TR" dirty="0" err="1"/>
              <a:t>Gergeme</a:t>
            </a:r>
            <a:endParaRPr lang="tr-TR" dirty="0"/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dirty="0"/>
              <a:t>“Hüner bir şehir </a:t>
            </a:r>
            <a:r>
              <a:rPr lang="tr-TR" dirty="0" err="1"/>
              <a:t>bünyâd</a:t>
            </a:r>
            <a:r>
              <a:rPr lang="tr-TR" dirty="0"/>
              <a:t> </a:t>
            </a:r>
            <a:r>
              <a:rPr lang="tr-TR" dirty="0" err="1"/>
              <a:t>itmekdür</a:t>
            </a:r>
            <a:r>
              <a:rPr lang="tr-TR" dirty="0"/>
              <a:t>. </a:t>
            </a:r>
            <a:r>
              <a:rPr lang="tr-TR" dirty="0" err="1"/>
              <a:t>Reâyâ</a:t>
            </a:r>
            <a:r>
              <a:rPr lang="tr-TR" dirty="0"/>
              <a:t> kalbin </a:t>
            </a:r>
            <a:r>
              <a:rPr lang="tr-TR" dirty="0" err="1"/>
              <a:t>âbâd</a:t>
            </a:r>
            <a:r>
              <a:rPr lang="tr-TR" dirty="0"/>
              <a:t> </a:t>
            </a:r>
            <a:r>
              <a:rPr lang="tr-TR" dirty="0" err="1"/>
              <a:t>itmekdür</a:t>
            </a:r>
            <a:r>
              <a:rPr lang="tr-TR" dirty="0"/>
              <a:t>!”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“Hüner şehir imar ederken o şehirde yaşayanların kalbini de kazanmaktır.”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                                          (Fatih Vakfiyesi)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dirty="0"/>
              <a:t>	Akıllı kente sahip olmak değil, layık olmak da önemli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3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48F109D-87A3-43D4-AC99-2192FE57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Merak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F40DDE8-2A91-4CFE-9CDF-AB719D88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Doğa-?-İlkeler-?-Bilgi-?-Bilim-?-Teknoloji</a:t>
            </a:r>
            <a:endParaRPr lang="en-US" dirty="0"/>
          </a:p>
          <a:p>
            <a:r>
              <a:rPr lang="tr-TR" dirty="0"/>
              <a:t>“Denenmemiş bilgi, doğru ile yanlış arasında bir yerde asılı kalır” El-</a:t>
            </a:r>
            <a:r>
              <a:rPr lang="tr-TR" dirty="0" err="1"/>
              <a:t>Cezeri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A5384A3-F40F-436D-8309-8CDF0E2B42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560" y="3330429"/>
            <a:ext cx="3900879" cy="3053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46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0734B30-3490-45AE-B0AB-C6A1A17D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Merak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74E8D07-B7E3-4620-9C97-4AB61649E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Duyarlılık, doluluk, </a:t>
            </a:r>
            <a:r>
              <a:rPr lang="tr-TR" dirty="0" err="1"/>
              <a:t>ilgililik</a:t>
            </a:r>
            <a:r>
              <a:rPr lang="tr-TR" dirty="0"/>
              <a:t>…BU</a:t>
            </a:r>
            <a:endParaRPr lang="en-US" dirty="0"/>
          </a:p>
          <a:p>
            <a:r>
              <a:rPr lang="tr-TR" dirty="0"/>
              <a:t>Okuma, yazma, not alma, gözlemleme, araştırma…</a:t>
            </a:r>
            <a:endParaRPr lang="en-US" dirty="0"/>
          </a:p>
          <a:p>
            <a:r>
              <a:rPr lang="tr-TR" dirty="0"/>
              <a:t>Keçi Çobanı</a:t>
            </a:r>
            <a:endParaRPr lang="en-US" dirty="0"/>
          </a:p>
          <a:p>
            <a:r>
              <a:rPr lang="tr-TR" dirty="0" err="1"/>
              <a:t>Koramaz</a:t>
            </a:r>
            <a:r>
              <a:rPr lang="tr-TR" dirty="0"/>
              <a:t> Vadisi</a:t>
            </a:r>
            <a:endParaRPr lang="en-US" dirty="0"/>
          </a:p>
          <a:p>
            <a:r>
              <a:rPr lang="tr-TR" dirty="0" err="1"/>
              <a:t>Eratosthenes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9EF69F2-6BAF-4DD2-8C29-846F80555B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133" y="2709644"/>
            <a:ext cx="4672667" cy="3467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51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D7B53C-C232-490B-BBBA-EEB823D5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Sebep/Sonuç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36B458A-ED37-4C8E-81BE-A7FF80C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Çevremizde problem var mı?</a:t>
            </a:r>
            <a:endParaRPr lang="en-US" dirty="0"/>
          </a:p>
          <a:p>
            <a:r>
              <a:rPr lang="tr-TR" dirty="0"/>
              <a:t>Çözülecek problem var mı?</a:t>
            </a:r>
            <a:endParaRPr lang="en-US" dirty="0"/>
          </a:p>
          <a:p>
            <a:r>
              <a:rPr lang="tr-TR" dirty="0"/>
              <a:t>Çözümün parçası olunabilir mi?</a:t>
            </a:r>
            <a:endParaRPr lang="en-US" dirty="0"/>
          </a:p>
          <a:p>
            <a:endParaRPr lang="tr-TR" dirty="0"/>
          </a:p>
          <a:p>
            <a:r>
              <a:rPr lang="tr-TR" dirty="0"/>
              <a:t>Lokal kazanç </a:t>
            </a:r>
            <a:endParaRPr lang="en-US" dirty="0"/>
          </a:p>
          <a:p>
            <a:r>
              <a:rPr lang="tr-TR" dirty="0"/>
              <a:t>Ulusal kazanım</a:t>
            </a:r>
            <a:endParaRPr lang="en-US" dirty="0"/>
          </a:p>
          <a:p>
            <a:r>
              <a:rPr lang="tr-TR" dirty="0"/>
              <a:t>Evrensel fayda…uluslararası patent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5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32285A5-771E-4756-AEA2-7BDD6206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Neredeler?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AABFC4A-49FD-4D6E-ABBB-F4A5BEBF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Önce niyet sonra emek ile tespit</a:t>
            </a:r>
          </a:p>
          <a:p>
            <a:r>
              <a:rPr lang="tr-TR" dirty="0"/>
              <a:t>%’sel olarak içimizdeler</a:t>
            </a:r>
            <a:endParaRPr lang="en-US" dirty="0"/>
          </a:p>
          <a:p>
            <a:r>
              <a:rPr lang="tr-TR" dirty="0" err="1"/>
              <a:t>Evrimleşselerde</a:t>
            </a:r>
            <a:r>
              <a:rPr lang="tr-TR" dirty="0"/>
              <a:t> varlıklarını sürdürmekteler</a:t>
            </a:r>
            <a:endParaRPr lang="en-US" dirty="0"/>
          </a:p>
          <a:p>
            <a:r>
              <a:rPr lang="tr-TR" dirty="0" err="1"/>
              <a:t>Postmodernizm</a:t>
            </a:r>
            <a:endParaRPr lang="en-US" dirty="0"/>
          </a:p>
          <a:p>
            <a:r>
              <a:rPr lang="tr-TR" dirty="0"/>
              <a:t>Akıllı kentler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89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7C32D4F-1706-430A-A32E-3E3092C0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Özellikleri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61AEE4B-ED8B-4820-9325-E9FC0ACD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/>
              <a:t>Poincare</a:t>
            </a:r>
            <a:r>
              <a:rPr lang="tr-TR" dirty="0"/>
              <a:t> &amp; </a:t>
            </a:r>
            <a:r>
              <a:rPr lang="tr-TR" dirty="0" err="1"/>
              <a:t>Lorenz</a:t>
            </a:r>
            <a:endParaRPr lang="en-US" dirty="0"/>
          </a:p>
          <a:p>
            <a:r>
              <a:rPr lang="tr-TR" dirty="0"/>
              <a:t>Kaos </a:t>
            </a:r>
            <a:r>
              <a:rPr lang="tr-TR" dirty="0" err="1"/>
              <a:t>and</a:t>
            </a:r>
            <a:r>
              <a:rPr lang="tr-TR" dirty="0"/>
              <a:t> Control &amp; 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atrector</a:t>
            </a:r>
            <a:endParaRPr lang="en-US" dirty="0"/>
          </a:p>
          <a:p>
            <a:r>
              <a:rPr lang="tr-TR" dirty="0"/>
              <a:t>Çok boyutluluk ve katmanlılık</a:t>
            </a:r>
            <a:endParaRPr lang="en-US" dirty="0"/>
          </a:p>
          <a:p>
            <a:r>
              <a:rPr lang="tr-TR" dirty="0"/>
              <a:t>Güçlü tahminleri var “Eğer daha uzağı görebiliyorsam, bunun nedeni benden önceki devlerin omuzlarına oturduğumdandır.”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6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5945081-7494-4153-806D-8C0C8063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Özellikleri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7E3827A-5A3B-4F3B-9B1E-3B5EE2F40F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969" y="2007475"/>
            <a:ext cx="5184631" cy="350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0768" y="209652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3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0805084-1B5C-4F3E-ACEA-FB495B12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Beklentiler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CADDDA3-6BF1-4786-BD0E-DB711EE57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Sınırlar içinde sınırsız hareket etmeleri</a:t>
            </a:r>
          </a:p>
          <a:p>
            <a:endParaRPr lang="en-US" dirty="0"/>
          </a:p>
          <a:p>
            <a:r>
              <a:rPr lang="tr-TR" dirty="0" err="1"/>
              <a:t>Crispr&amp;Epigenetik</a:t>
            </a:r>
            <a:r>
              <a:rPr lang="tr-TR" dirty="0"/>
              <a:t> çalışmalar</a:t>
            </a:r>
          </a:p>
          <a:p>
            <a:endParaRPr lang="en-US" dirty="0"/>
          </a:p>
          <a:p>
            <a:r>
              <a:rPr lang="tr-TR" dirty="0"/>
              <a:t>Kolonileşme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7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3045F89-58A5-412A-AFD3-B99D24AC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Mashlow</a:t>
            </a:r>
            <a:r>
              <a:rPr lang="tr-TR" dirty="0">
                <a:solidFill>
                  <a:srgbClr val="FF0000"/>
                </a:solidFill>
              </a:rPr>
              <a:t> Piramidi ve Tenakuz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C41FCB9-F7D3-4E0D-BB5A-9629BEE8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37B0E8FB-48F1-499B-8004-376C4905D5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960" y="1963024"/>
            <a:ext cx="3867324" cy="343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5BD4A8D4-C0E0-4027-92DB-5E9B6AB1DB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497" y="1963024"/>
            <a:ext cx="3638023" cy="3514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0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414</Words>
  <Application>Microsoft Office PowerPoint</Application>
  <PresentationFormat>Özel</PresentationFormat>
  <Paragraphs>105</Paragraphs>
  <Slides>19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ÜRETKEN AKILLAR</vt:lpstr>
      <vt:lpstr>Merak</vt:lpstr>
      <vt:lpstr>Merak</vt:lpstr>
      <vt:lpstr>Sebep/Sonuç</vt:lpstr>
      <vt:lpstr>Neredeler?</vt:lpstr>
      <vt:lpstr>Özellikleri</vt:lpstr>
      <vt:lpstr>Özellikleri</vt:lpstr>
      <vt:lpstr>Beklentiler</vt:lpstr>
      <vt:lpstr>Mashlow Piramidi ve Tenakuz</vt:lpstr>
      <vt:lpstr>Nasıl İlgi Merkezi (Garip Çekici) Olunur?</vt:lpstr>
      <vt:lpstr>Rönesans Adamı</vt:lpstr>
      <vt:lpstr>Akıllı Kentler</vt:lpstr>
      <vt:lpstr>Demir Leblebiler</vt:lpstr>
      <vt:lpstr>Demir Leblebiler</vt:lpstr>
      <vt:lpstr>Demir Leblebiler</vt:lpstr>
      <vt:lpstr>Demir Leblebiler</vt:lpstr>
      <vt:lpstr>Demir Leblebiler</vt:lpstr>
      <vt:lpstr>Demir Leblebiler</vt:lpstr>
      <vt:lpstr>Akılda Kalsın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ÜRETKEN AKILLAR</dc:title>
  <dc:creator>GİGA</dc:creator>
  <cp:lastModifiedBy>Windows Kullanıcısı</cp:lastModifiedBy>
  <cp:revision>30</cp:revision>
  <dcterms:created xsi:type="dcterms:W3CDTF">2019-11-01T08:32:16Z</dcterms:created>
  <dcterms:modified xsi:type="dcterms:W3CDTF">2019-11-04T10:04:07Z</dcterms:modified>
</cp:coreProperties>
</file>